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591-3E20-4177-820C-EC7F4BD1EE82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8329-5FED-41D3-A2A9-7069BD23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591-3E20-4177-820C-EC7F4BD1EE82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8329-5FED-41D3-A2A9-7069BD23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591-3E20-4177-820C-EC7F4BD1EE82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8329-5FED-41D3-A2A9-7069BD23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591-3E20-4177-820C-EC7F4BD1EE82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8329-5FED-41D3-A2A9-7069BD23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591-3E20-4177-820C-EC7F4BD1EE82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8329-5FED-41D3-A2A9-7069BD23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591-3E20-4177-820C-EC7F4BD1EE82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8329-5FED-41D3-A2A9-7069BD23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591-3E20-4177-820C-EC7F4BD1EE82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8329-5FED-41D3-A2A9-7069BD23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591-3E20-4177-820C-EC7F4BD1EE82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8329-5FED-41D3-A2A9-7069BD23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591-3E20-4177-820C-EC7F4BD1EE82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8329-5FED-41D3-A2A9-7069BD23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591-3E20-4177-820C-EC7F4BD1EE82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8329-5FED-41D3-A2A9-7069BD23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89591-3E20-4177-820C-EC7F4BD1EE82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88329-5FED-41D3-A2A9-7069BD2320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89591-3E20-4177-820C-EC7F4BD1EE82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88329-5FED-41D3-A2A9-7069BD2320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0"/>
            <a:ext cx="504243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Katherine Bauer</dc:creator>
  <cp:lastModifiedBy>Katherine Bauer</cp:lastModifiedBy>
  <cp:revision>1</cp:revision>
  <dcterms:created xsi:type="dcterms:W3CDTF">2015-12-18T16:44:06Z</dcterms:created>
  <dcterms:modified xsi:type="dcterms:W3CDTF">2015-12-18T16:45:22Z</dcterms:modified>
</cp:coreProperties>
</file>